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7"/>
  </p:notes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27/04/2021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CUADRO NOMBRAMIENTO EFECTOS MAYO </a:t>
            </a:r>
            <a:r>
              <a:rPr lang="es-MX" sz="24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latin typeface="Gill Sans MT" panose="020B0502020104020203" pitchFamily="34" charset="0"/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Gill Sans MT" panose="020B0502020104020203" pitchFamily="34" charset="0"/>
              </a:rPr>
              <a:t>Este cuadro muestra los pensionados a partir del 01 de mayo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4.1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1266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Sesión Ordinaria 04/2021 del 29 de </a:t>
            </a:r>
            <a:r>
              <a:rPr lang="es-MX" dirty="0">
                <a:solidFill>
                  <a:prstClr val="black">
                    <a:tint val="75000"/>
                  </a:prstClr>
                </a:solidFill>
                <a:latin typeface="Candara"/>
              </a:rPr>
              <a:t>Abril</a:t>
            </a: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 de 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785FDE7-2835-40F7-A048-6241E5E8C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1" y="2670941"/>
            <a:ext cx="9006531" cy="142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15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1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18</cp:revision>
  <cp:lastPrinted>2021-03-24T19:43:28Z</cp:lastPrinted>
  <dcterms:created xsi:type="dcterms:W3CDTF">2020-08-21T21:22:36Z</dcterms:created>
  <dcterms:modified xsi:type="dcterms:W3CDTF">2021-04-27T19:02:28Z</dcterms:modified>
</cp:coreProperties>
</file>